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D2AF39-AA00-4261-B927-DEA38B37731B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AC3C9A-BA7C-4189-BD39-18B51FC0D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585B5-3582-45F8-94CD-E9ED358423B7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668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2B3A-0F45-4EB1-9FDB-F4EBD275C0D1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50243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9EC95-12B4-4843-BD4D-FA0E21977273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5864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FF638-5C6B-4E43-8E30-943F7D3B6A75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5668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3024-E9E1-49F0-B39A-F7AAA73ABF83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4650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7471A-E09E-4683-90DC-B04C71C94DD6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28790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BD485-D1E6-4D96-9103-0F217CB4104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275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A8127-AA3E-420F-A2C7-13610FF029B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2833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D09A-2BC1-4309-B116-45DC7975A630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04771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397A9-8FEF-439A-B68E-0AB8FE649FA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4587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C071-5E4A-48F2-AEEE-74B8303D7027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922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4EFC-4D6D-4C96-92D7-F3F6370930D9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8446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6619F-C3FF-4CBC-B4ED-B976544EE54A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3248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46F8-1641-4289-B19D-C60C5340F4AB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2345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C284-060B-4838-A12B-45A60C573A10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0493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C018-67C6-4421-8903-C1E0312CC5A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8297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B9D7E-9E09-497F-871E-F46784AA5E8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208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9570C-465F-4124-8B4D-FBBD347782E5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6915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6988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556769"/>
            <a:ext cx="8229600" cy="35693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D04A9-4E2A-4086-8A0F-F89D86F25DAF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9011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4591D-A082-4420-89EF-55089F919B3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411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dirty="0" smtClean="0"/>
              <a:t>06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Communication, Culture, and Diversity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0359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issues do you associate with culture and diversity?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Sexual orientation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Social class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Race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Religion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685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do you perceive and communicate culture and diversity in your everyday interactions?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6956"/>
            <a:ext cx="8229600" cy="3569394"/>
          </a:xfrm>
        </p:spPr>
        <p:txBody>
          <a:bodyPr/>
          <a:lstStyle/>
          <a:p>
            <a:pPr lvl="0"/>
            <a:r>
              <a:rPr lang="en-US" dirty="0" smtClean="0"/>
              <a:t>I embrace new cultural experiences when I get the chance</a:t>
            </a:r>
          </a:p>
          <a:p>
            <a:pPr lvl="0"/>
            <a:r>
              <a:rPr lang="en-US" dirty="0" smtClean="0"/>
              <a:t>I like to stick with others who are like me</a:t>
            </a:r>
          </a:p>
          <a:p>
            <a:pPr lvl="0"/>
            <a:r>
              <a:rPr lang="en-US" dirty="0" smtClean="0"/>
              <a:t>My friends are of all different diversities</a:t>
            </a:r>
          </a:p>
          <a:p>
            <a:pPr lvl="0"/>
            <a:r>
              <a:rPr lang="en-US" dirty="0" smtClean="0"/>
              <a:t>I avoid learning about different cultures and those who are different from me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4545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What is the most important cultural ritual to you?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Professors’ passing out syllabi on the first day of class</a:t>
            </a:r>
          </a:p>
          <a:p>
            <a:pPr lvl="0"/>
            <a:r>
              <a:rPr lang="en-US" dirty="0" smtClean="0"/>
              <a:t>College Graduation</a:t>
            </a:r>
          </a:p>
          <a:p>
            <a:pPr lvl="0"/>
            <a:r>
              <a:rPr lang="en-US" dirty="0" smtClean="0"/>
              <a:t>The Super Bowl</a:t>
            </a:r>
          </a:p>
          <a:p>
            <a:pPr lvl="0"/>
            <a:r>
              <a:rPr lang="en-US" dirty="0" smtClean="0"/>
              <a:t>Thanksgiving</a:t>
            </a:r>
          </a:p>
          <a:p>
            <a:pPr lvl="0"/>
            <a:r>
              <a:rPr lang="en-US" dirty="0" smtClean="0"/>
              <a:t>Other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What is the most important cultural ritual to you?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gender culture perceptions do you agree with the most?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Men don’t like to talk about feelings or emotions</a:t>
            </a:r>
          </a:p>
          <a:p>
            <a:pPr lvl="0"/>
            <a:r>
              <a:rPr lang="en-US" dirty="0" smtClean="0"/>
              <a:t>Women always have to go to the bathroom together</a:t>
            </a:r>
          </a:p>
          <a:p>
            <a:pPr lvl="0"/>
            <a:r>
              <a:rPr lang="en-US" dirty="0" smtClean="0"/>
              <a:t>Women talk about feelings too much</a:t>
            </a:r>
          </a:p>
          <a:p>
            <a:pPr lvl="0"/>
            <a:r>
              <a:rPr lang="en-US" dirty="0" smtClean="0"/>
              <a:t>Men are better drivers than women</a:t>
            </a:r>
          </a:p>
          <a:p>
            <a:endParaRPr 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UTHOR_TITLE_PP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AUTHOR_TITLE_PPT_template.potx</Template>
  <TotalTime>23</TotalTime>
  <Words>197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AUTHOR_TITLE_PPT_template</vt:lpstr>
      <vt:lpstr>Custom Design</vt:lpstr>
      <vt:lpstr>Chapter 06</vt:lpstr>
      <vt:lpstr>What issues do you associate with culture and diversity?</vt:lpstr>
      <vt:lpstr>How do you perceive and communicate culture and diversity in your everyday interactions?</vt:lpstr>
      <vt:lpstr>What is the most important cultural ritual to you? </vt:lpstr>
      <vt:lpstr>What gender culture perceptions do you agree with the most?</vt:lpstr>
    </vt:vector>
  </TitlesOfParts>
  <Company>SAGE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Bryan Fishman x7535</dc:creator>
  <cp:lastModifiedBy>taccomazzo</cp:lastModifiedBy>
  <cp:revision>9</cp:revision>
  <dcterms:created xsi:type="dcterms:W3CDTF">2012-02-27T19:05:25Z</dcterms:created>
  <dcterms:modified xsi:type="dcterms:W3CDTF">2012-04-30T20:56:51Z</dcterms:modified>
</cp:coreProperties>
</file>